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651" r:id="rId3"/>
    <p:sldId id="702" r:id="rId4"/>
    <p:sldId id="727" r:id="rId5"/>
    <p:sldId id="729" r:id="rId6"/>
    <p:sldId id="730" r:id="rId7"/>
    <p:sldId id="731" r:id="rId8"/>
    <p:sldId id="732" r:id="rId9"/>
    <p:sldId id="73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SemiBold" panose="020B060402020202020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008D54"/>
    <a:srgbClr val="006A7B"/>
    <a:srgbClr val="995DB5"/>
    <a:srgbClr val="F89426"/>
    <a:srgbClr val="5BE8FF"/>
    <a:srgbClr val="0097B0"/>
    <a:srgbClr val="C4A689"/>
    <a:srgbClr val="F7F2CB"/>
    <a:srgbClr val="BC5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89941" autoAdjust="0"/>
  </p:normalViewPr>
  <p:slideViewPr>
    <p:cSldViewPr snapToGrid="0" snapToObjects="1">
      <p:cViewPr varScale="1">
        <p:scale>
          <a:sx n="137" d="100"/>
          <a:sy n="137" d="100"/>
        </p:scale>
        <p:origin x="2472" y="126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08/05/2020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23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37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6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5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42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35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697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622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522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Jost?preview.text=warner+live&amp;preview.text_type=cust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Layout</a:t>
            </a:r>
            <a:endParaRPr lang="en-US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Reto</a:t>
            </a:r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módulo</a:t>
            </a:r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Introducción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217B6E-13D0-4D00-92B0-EE5AA360968E}"/>
              </a:ext>
            </a:extLst>
          </p:cNvPr>
          <p:cNvSpPr txBox="1"/>
          <p:nvPr/>
        </p:nvSpPr>
        <p:spPr>
          <a:xfrm>
            <a:off x="647699" y="1556087"/>
            <a:ext cx="845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Una conocida casa cinematográfica quiere crear su propia plataforma on-line </a:t>
            </a:r>
          </a:p>
          <a:p>
            <a:r>
              <a:rPr lang="es-ES" dirty="0"/>
              <a:t>para servir sus producciones, a la que van a llamar </a:t>
            </a:r>
            <a:r>
              <a:rPr lang="es-ES" b="1" i="1" dirty="0"/>
              <a:t>WARNER LIVE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Nos han solicitado una prueba de maquetación de un primer diseño, </a:t>
            </a:r>
          </a:p>
          <a:p>
            <a:r>
              <a:rPr lang="es-ES" dirty="0"/>
              <a:t>del resultado de la prueba dependerá pasar a la siguiente fase de selección.</a:t>
            </a:r>
            <a:endParaRPr lang="es-ES" dirty="0">
              <a:sym typeface="Segoe UI Emoji" panose="020B0502040204020203" pitchFamily="34" charset="0"/>
            </a:endParaRPr>
          </a:p>
          <a:p>
            <a:endParaRPr lang="es-ES" dirty="0"/>
          </a:p>
          <a:p>
            <a:r>
              <a:rPr lang="es-ES" dirty="0"/>
              <a:t>🚀 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1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7E34CB-9344-4602-A540-B7688537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" y="400126"/>
            <a:ext cx="8890001" cy="47433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446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Desktop (ancho 1280px mínimo)</a:t>
            </a:r>
          </a:p>
        </p:txBody>
      </p:sp>
    </p:spTree>
    <p:extLst>
      <p:ext uri="{BB962C8B-B14F-4D97-AF65-F5344CB8AC3E}">
        <p14:creationId xmlns:p14="http://schemas.microsoft.com/office/powerpoint/2010/main" val="1674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446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Desktop (ancho 1280px mínimo)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C20DF-FA55-4C5B-9001-9FD889A0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77815"/>
            <a:ext cx="8890000" cy="4838796"/>
          </a:xfrm>
          <a:prstGeom prst="rect">
            <a:avLst/>
          </a:prstGeom>
        </p:spPr>
      </p:pic>
      <p:pic>
        <p:nvPicPr>
          <p:cNvPr id="4" name="Gráfico 3" descr="Cursor">
            <a:extLst>
              <a:ext uri="{FF2B5EF4-FFF2-40B4-BE49-F238E27FC236}">
                <a16:creationId xmlns:a16="http://schemas.microsoft.com/office/drawing/2014/main" id="{C9691FCD-84F1-4B26-9D57-02D2A1F2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950" y="33972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446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Desktop (ancho 1280px mínimo)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C20DF-FA55-4C5B-9001-9FD889A0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77815"/>
            <a:ext cx="8890000" cy="4838796"/>
          </a:xfrm>
          <a:prstGeom prst="rect">
            <a:avLst/>
          </a:prstGeom>
        </p:spPr>
      </p:pic>
      <p:pic>
        <p:nvPicPr>
          <p:cNvPr id="4" name="Gráfico 3" descr="Cursor">
            <a:extLst>
              <a:ext uri="{FF2B5EF4-FFF2-40B4-BE49-F238E27FC236}">
                <a16:creationId xmlns:a16="http://schemas.microsoft.com/office/drawing/2014/main" id="{C9691FCD-84F1-4B26-9D57-02D2A1F2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950" y="3397250"/>
            <a:ext cx="914400" cy="914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EE016C8-9FC0-4189-8438-FE3946BBB3B7}"/>
              </a:ext>
            </a:extLst>
          </p:cNvPr>
          <p:cNvSpPr/>
          <p:nvPr/>
        </p:nvSpPr>
        <p:spPr>
          <a:xfrm>
            <a:off x="254000" y="377815"/>
            <a:ext cx="8890000" cy="695335"/>
          </a:xfrm>
          <a:prstGeom prst="rect">
            <a:avLst/>
          </a:prstGeom>
          <a:noFill/>
          <a:ln>
            <a:solidFill>
              <a:srgbClr val="D8D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Cabecera siempre visible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ADDED1-FB22-4165-8CB8-6016E75F9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020" y="506404"/>
            <a:ext cx="560840" cy="438156"/>
          </a:xfrm>
          <a:prstGeom prst="rect">
            <a:avLst/>
          </a:prstGeom>
        </p:spPr>
      </p:pic>
      <p:pic>
        <p:nvPicPr>
          <p:cNvPr id="8" name="Gráfico 7" descr="Cursor">
            <a:extLst>
              <a:ext uri="{FF2B5EF4-FFF2-40B4-BE49-F238E27FC236}">
                <a16:creationId xmlns:a16="http://schemas.microsoft.com/office/drawing/2014/main" id="{48D18747-4876-4F74-A87C-A915BF65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3230" y="680245"/>
            <a:ext cx="457200" cy="4572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41D5D78-EB31-4A13-82EC-B531E2739146}"/>
              </a:ext>
            </a:extLst>
          </p:cNvPr>
          <p:cNvSpPr/>
          <p:nvPr/>
        </p:nvSpPr>
        <p:spPr>
          <a:xfrm>
            <a:off x="393700" y="1197050"/>
            <a:ext cx="234950" cy="235822"/>
          </a:xfrm>
          <a:prstGeom prst="ellipse">
            <a:avLst/>
          </a:prstGeom>
          <a:noFill/>
          <a:ln w="28575">
            <a:solidFill>
              <a:srgbClr val="D8D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3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</a:t>
            </a:r>
            <a:r>
              <a:rPr lang="es-ES" dirty="0" err="1"/>
              <a:t>Reponsive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3CD93B-D3F1-497E-B643-280C03D6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89" y="481718"/>
            <a:ext cx="6118087" cy="4397375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700F9C-5C8E-4879-B2EF-B467AD9307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76176" y="3148363"/>
            <a:ext cx="1261274" cy="184150"/>
          </a:xfrm>
          <a:prstGeom prst="straightConnector1">
            <a:avLst/>
          </a:prstGeom>
          <a:ln>
            <a:solidFill>
              <a:srgbClr val="D8D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4F5BF8-5F7F-4CE9-A5E7-2A707D66F224}"/>
              </a:ext>
            </a:extLst>
          </p:cNvPr>
          <p:cNvSpPr txBox="1"/>
          <p:nvPr/>
        </p:nvSpPr>
        <p:spPr>
          <a:xfrm>
            <a:off x="7537450" y="3025252"/>
            <a:ext cx="1492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Ancho mínimo: 250px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168D6EF-5AF7-4746-8391-4BBC4A2C183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174576" y="1872027"/>
            <a:ext cx="1261274" cy="184150"/>
          </a:xfrm>
          <a:prstGeom prst="straightConnector1">
            <a:avLst/>
          </a:prstGeom>
          <a:ln>
            <a:solidFill>
              <a:srgbClr val="D8D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98AC89-DDD3-4AC8-B3AB-F34C371F900B}"/>
              </a:ext>
            </a:extLst>
          </p:cNvPr>
          <p:cNvSpPr txBox="1"/>
          <p:nvPr/>
        </p:nvSpPr>
        <p:spPr>
          <a:xfrm>
            <a:off x="7435850" y="1748916"/>
            <a:ext cx="1492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Ancho mínimo: 225px</a:t>
            </a:r>
          </a:p>
        </p:txBody>
      </p:sp>
    </p:spTree>
    <p:extLst>
      <p:ext uri="{BB962C8B-B14F-4D97-AF65-F5344CB8AC3E}">
        <p14:creationId xmlns:p14="http://schemas.microsoft.com/office/powerpoint/2010/main" val="175812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408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Mobile/Tablet (hasta 1280px)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850B5B-13D1-4D18-9CF2-A4658303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99" y="553414"/>
            <a:ext cx="6094155" cy="459008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B66EA07-5D53-4EED-9B58-FB20F27C53E9}"/>
              </a:ext>
            </a:extLst>
          </p:cNvPr>
          <p:cNvSpPr/>
          <p:nvPr/>
        </p:nvSpPr>
        <p:spPr>
          <a:xfrm>
            <a:off x="2755900" y="723900"/>
            <a:ext cx="857250" cy="419100"/>
          </a:xfrm>
          <a:prstGeom prst="ellipse">
            <a:avLst/>
          </a:prstGeom>
          <a:noFill/>
          <a:ln>
            <a:solidFill>
              <a:srgbClr val="D8D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163282-C567-4BAE-8FBA-80C4B74B8C9C}"/>
              </a:ext>
            </a:extLst>
          </p:cNvPr>
          <p:cNvSpPr/>
          <p:nvPr/>
        </p:nvSpPr>
        <p:spPr>
          <a:xfrm>
            <a:off x="2146300" y="1612900"/>
            <a:ext cx="311150" cy="317500"/>
          </a:xfrm>
          <a:prstGeom prst="ellipse">
            <a:avLst/>
          </a:prstGeom>
          <a:noFill/>
          <a:ln>
            <a:solidFill>
              <a:srgbClr val="D8D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709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408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Diseño Mobile/Tablet (hasta 1280px)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7C8A2-4944-438E-B45F-6421E5CC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18" y="507118"/>
            <a:ext cx="3729037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7CE441-B2D8-4F95-A3D0-0073C68C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337" y="456318"/>
            <a:ext cx="2366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B6EA65-9372-47BF-A537-CC1868061FB9}"/>
              </a:ext>
            </a:extLst>
          </p:cNvPr>
          <p:cNvSpPr txBox="1"/>
          <p:nvPr/>
        </p:nvSpPr>
        <p:spPr>
          <a:xfrm>
            <a:off x="254000" y="3079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ED2A80-9358-4D2D-8BF5-5A4CAC3829A9}"/>
              </a:ext>
            </a:extLst>
          </p:cNvPr>
          <p:cNvSpPr txBox="1"/>
          <p:nvPr/>
        </p:nvSpPr>
        <p:spPr>
          <a:xfrm>
            <a:off x="615950" y="437268"/>
            <a:ext cx="814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1200" dirty="0"/>
              <a:t>- Fuente utilizada: </a:t>
            </a:r>
            <a:r>
              <a:rPr lang="es-ES" sz="1200" b="1" i="1" dirty="0" err="1"/>
              <a:t>Jost</a:t>
            </a:r>
            <a:endParaRPr lang="es-ES" sz="1200" b="1" i="1" dirty="0"/>
          </a:p>
          <a:p>
            <a:pPr lvl="0"/>
            <a:r>
              <a:rPr lang="es-ES" sz="1200" dirty="0"/>
              <a:t>	(</a:t>
            </a:r>
            <a:r>
              <a:rPr lang="es-ES" sz="1200" u="sng" dirty="0">
                <a:hlinkClick r:id="rId3"/>
              </a:rPr>
              <a:t>https://fonts.google.com/specimen/Jost?preview.text=warner+live&amp;preview.text_type=custom</a:t>
            </a:r>
            <a:r>
              <a:rPr lang="es-ES" sz="1200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s-ES" sz="1200" dirty="0"/>
              <a:t>Color de fondo de la plataforma: </a:t>
            </a:r>
            <a:r>
              <a:rPr lang="es-ES" sz="1200" b="1" i="1" dirty="0"/>
              <a:t>#141414</a:t>
            </a:r>
          </a:p>
          <a:p>
            <a:pPr marL="171450" lvl="0" indent="-171450">
              <a:buFontTx/>
              <a:buChar char="-"/>
            </a:pPr>
            <a:r>
              <a:rPr lang="es-ES" sz="1200" dirty="0"/>
              <a:t>Se adjunta carpeta de trabajo con la base de HTML (puede ser modificado al gusto) y las imágenes, carátulas </a:t>
            </a:r>
            <a:br>
              <a:rPr lang="es-ES" sz="1200" dirty="0"/>
            </a:br>
            <a:r>
              <a:rPr lang="es-ES" sz="1200" dirty="0"/>
              <a:t>y logo, que se pueden modificar/añadir.</a:t>
            </a:r>
          </a:p>
          <a:p>
            <a:pPr marL="171450" lvl="0" indent="-171450">
              <a:buFontTx/>
              <a:buChar char="-"/>
            </a:pPr>
            <a:r>
              <a:rPr lang="es-ES" sz="1200" dirty="0"/>
              <a:t>Se aporta los requisitos de diseño base, con libertad de creatividad.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8C1701-57FB-468F-B605-A2564E6C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26" y="2145416"/>
            <a:ext cx="1531888" cy="13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7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32164</TotalTime>
  <Words>206</Words>
  <Application>Microsoft Office PowerPoint</Application>
  <PresentationFormat>Presentación en pantalla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Calibri</vt:lpstr>
      <vt:lpstr>Neo Sans Std Light</vt:lpstr>
      <vt:lpstr>Neo Sans Std Medium</vt:lpstr>
      <vt:lpstr>Montserrat SemiBold</vt:lpstr>
      <vt:lpstr>Arial</vt:lpstr>
      <vt:lpstr>Neo Sans Std</vt:lpstr>
      <vt:lpstr>Open Sans</vt:lpstr>
      <vt:lpstr>Office Theme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Victor Borrego Perez</cp:lastModifiedBy>
  <cp:revision>1613</cp:revision>
  <dcterms:created xsi:type="dcterms:W3CDTF">2011-05-12T11:00:38Z</dcterms:created>
  <dcterms:modified xsi:type="dcterms:W3CDTF">2020-05-08T14:25:58Z</dcterms:modified>
  <cp:category/>
</cp:coreProperties>
</file>